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5BD628B-B912-4737-B26B-3470B51DB470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thickThin">
              <a:solidFill>
                <a:schemeClr val="accent4"/>
              </a:solidFill>
            </a:ln>
          </a:top>
          <a:bottom>
            <a:ln w="22700" cmpd="thickThin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4"/>
              </a:solidFill>
            </a:ln>
          </a:top>
          <a:bottom>
            <a:ln w="10000" cmpd="sng">
              <a:solidFill>
                <a:schemeClr val="accent4"/>
              </a:solidFill>
            </a:ln>
          </a:bottom>
        </a:tcBdr>
        <a:fill>
          <a:solidFill>
            <a:schemeClr val="accent4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75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889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/>
          <p:nvPr/>
        </p:nvSpPr>
        <p:spPr>
          <a:xfrm>
            <a:off x="1783820" y="2038879"/>
            <a:ext cx="8210901" cy="2054930"/>
          </a:xfrm>
          <a:prstGeom prst="rect">
            <a:avLst/>
          </a:prstGeom>
          <a:solidFill>
            <a:srgbClr val="ea909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833383" y="2728811"/>
            <a:ext cx="5830963" cy="74590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300">
                <a:latin typeface="한컴 윤고딕 240"/>
                <a:ea typeface="한컴 윤고딕 240"/>
              </a:rPr>
              <a:t>나도시락 사용자 메뉴얼</a:t>
            </a:r>
            <a:endParaRPr lang="ko-KR" altLang="en-US" sz="4300"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9921272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결제 완료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결제가 완료되면 결제완료페이지가 뜨고 문자보내기를 클릭한다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4389980" y="3289958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173" y="1891068"/>
            <a:ext cx="5675306" cy="2187555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0655" y="4445580"/>
            <a:ext cx="6024406" cy="2212637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 rot="5400000">
            <a:off x="7417250" y="3032458"/>
            <a:ext cx="615629" cy="5701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badad">
              <a:alpha val="57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9921272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주문현황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메뉴탭에서 주문현황 클릭하면 주문현황 페이지로 이동한다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3984661" y="34290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049" y="1745200"/>
            <a:ext cx="3228975" cy="486727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4018" y="2087101"/>
            <a:ext cx="6723846" cy="3528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9921272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주문현황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메뉴가 여러개인 업체는 주문이 많이된 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10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개의 메뉴를 조회할 수 있다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018" y="1856811"/>
            <a:ext cx="5628844" cy="239296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9916" y="3039031"/>
            <a:ext cx="5536036" cy="3544715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 rot="5400000">
            <a:off x="6637011" y="2120490"/>
            <a:ext cx="615629" cy="5701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badad">
              <a:alpha val="57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9921272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내주문 조회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메뉴탭에서 내주문 조회 클릭하면 주문조회 페이지로 이동한다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3984661" y="34290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049" y="1745200"/>
            <a:ext cx="3228975" cy="4867275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6987" y="2277825"/>
            <a:ext cx="6742649" cy="2926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9921272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학생 조회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메뉴탭에서 학생조회 클릭하면 학생조회 페이지로 이동한다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3984661" y="34290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049" y="1745200"/>
            <a:ext cx="3228975" cy="486727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90912" y="1868840"/>
            <a:ext cx="6767791" cy="36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학생 조회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학생조회페이지에서 상세조회클릭하면 해당 호실의 정보를 확인할 수 있다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3984661" y="34290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049" y="1745200"/>
            <a:ext cx="3228975" cy="4867275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19813" y="2165925"/>
            <a:ext cx="6802438" cy="310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메뉴탭에서 커뮤니티클릭하면 커뮤니티페이지로 이동한다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3984661" y="34290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049" y="1745200"/>
            <a:ext cx="3228975" cy="4867275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0681" y="1601010"/>
            <a:ext cx="4127385" cy="4941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글을 클릭하면 해당글의 상세조회가 가능하다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5161708" y="34290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552" y="1609926"/>
            <a:ext cx="4127385" cy="4941280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3881" y="1580795"/>
            <a:ext cx="4087825" cy="5067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글을 작성하면 추가알림창이 출력된다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6742454" y="34290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973" y="2022656"/>
            <a:ext cx="5941394" cy="3517057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9480" y="3078398"/>
            <a:ext cx="3182408" cy="100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댓글을 확인 할 수 있고 댓글작성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댓글삭제를 할 수 있다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5374500" y="2233307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5070" y="2879701"/>
            <a:ext cx="5442501" cy="2545616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031798"/>
            <a:ext cx="5993544" cy="1255340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6864" y="4687204"/>
            <a:ext cx="4719004" cy="1489152"/>
          </a:xfrm>
          <a:prstGeom prst="rect">
            <a:avLst/>
          </a:prstGeom>
        </p:spPr>
      </p:pic>
      <p:sp>
        <p:nvSpPr>
          <p:cNvPr id="30" name="화살표: 오른쪽 3"/>
          <p:cNvSpPr/>
          <p:nvPr/>
        </p:nvSpPr>
        <p:spPr>
          <a:xfrm rot="5357651">
            <a:off x="8435066" y="3844856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0"/>
            <a:ext cx="2995395" cy="749653"/>
          </a:xfrm>
          <a:prstGeom prst="rect">
            <a:avLst/>
          </a:prstGeom>
          <a:solidFill>
            <a:srgbClr val="ea909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439257" y="47171"/>
            <a:ext cx="2127178" cy="74590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300">
                <a:latin typeface="한컴 윤고딕 240"/>
                <a:ea typeface="한컴 윤고딕 240"/>
              </a:rPr>
              <a:t>INDEX</a:t>
            </a:r>
            <a:endParaRPr lang="en-US" altLang="ko-KR" sz="4300">
              <a:latin typeface="한컴 윤고딕 240"/>
              <a:ea typeface="한컴 윤고딕 240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4455873" y="1223089"/>
            <a:ext cx="5139601" cy="53091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1. </a:t>
            </a:r>
            <a:r>
              <a:rPr lang="ko-KR" altLang="en-US">
                <a:latin typeface="한컴 윤고딕 240"/>
                <a:ea typeface="한컴 윤고딕 240"/>
              </a:rPr>
              <a:t> 메인</a:t>
            </a: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2.</a:t>
            </a:r>
            <a:r>
              <a:rPr lang="ko-KR" altLang="en-US">
                <a:latin typeface="한컴 윤고딕 240"/>
                <a:ea typeface="한컴 윤고딕 240"/>
              </a:rPr>
              <a:t> 로그인</a:t>
            </a: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endParaRPr lang="en-US" altLang="ko-KR"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3.</a:t>
            </a:r>
            <a:r>
              <a:rPr lang="ko-KR" altLang="en-US">
                <a:latin typeface="한컴 윤고딕 240"/>
                <a:ea typeface="한컴 윤고딕 240"/>
              </a:rPr>
              <a:t> 회원가입</a:t>
            </a: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endParaRPr lang="en-US" altLang="ko-KR"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4.</a:t>
            </a:r>
            <a:r>
              <a:rPr lang="ko-KR" altLang="en-US">
                <a:latin typeface="한컴 윤고딕 240"/>
                <a:ea typeface="한컴 윤고딕 240"/>
              </a:rPr>
              <a:t> 주문하기 </a:t>
            </a: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endParaRPr lang="en-US" altLang="ko-KR"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5.</a:t>
            </a:r>
            <a:r>
              <a:rPr lang="ko-KR" altLang="en-US">
                <a:latin typeface="한컴 윤고딕 240"/>
                <a:ea typeface="한컴 윤고딕 240"/>
              </a:rPr>
              <a:t> 결제</a:t>
            </a: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endParaRPr lang="en-US" altLang="ko-KR"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6.</a:t>
            </a:r>
            <a:r>
              <a:rPr lang="ko-KR" altLang="en-US">
                <a:latin typeface="한컴 윤고딕 240"/>
                <a:ea typeface="한컴 윤고딕 240"/>
              </a:rPr>
              <a:t> 주문현황</a:t>
            </a: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endParaRPr lang="en-US" altLang="ko-KR"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7.</a:t>
            </a:r>
            <a:r>
              <a:rPr lang="ko-KR" altLang="en-US">
                <a:latin typeface="한컴 윤고딕 240"/>
                <a:ea typeface="한컴 윤고딕 240"/>
              </a:rPr>
              <a:t> 내 주문 조회</a:t>
            </a: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endParaRPr lang="en-US" altLang="ko-KR"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8.</a:t>
            </a:r>
            <a:r>
              <a:rPr lang="ko-KR" altLang="en-US">
                <a:latin typeface="한컴 윤고딕 240"/>
                <a:ea typeface="한컴 윤고딕 240"/>
              </a:rPr>
              <a:t> 학생조회</a:t>
            </a: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endParaRPr lang="en-US" altLang="ko-KR"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9.</a:t>
            </a:r>
            <a:r>
              <a:rPr lang="ko-KR" altLang="en-US">
                <a:latin typeface="한컴 윤고딕 240"/>
                <a:ea typeface="한컴 윤고딕 240"/>
              </a:rPr>
              <a:t> 커뮤니티</a:t>
            </a:r>
            <a:endParaRPr lang="ko-KR" altLang="en-US">
              <a:latin typeface="한컴 윤고딕 240"/>
              <a:ea typeface="한컴 윤고딕 240"/>
            </a:endParaRPr>
          </a:p>
          <a:p>
            <a:pPr>
              <a:defRPr/>
            </a:pPr>
            <a:endParaRPr lang="en-US" altLang="ko-KR"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>
                <a:latin typeface="한컴 윤고딕 240"/>
                <a:ea typeface="한컴 윤고딕 240"/>
              </a:rPr>
              <a:t>10.</a:t>
            </a:r>
            <a:r>
              <a:rPr lang="ko-KR" altLang="en-US">
                <a:latin typeface="한컴 윤고딕 240"/>
                <a:ea typeface="한컴 윤고딕 240"/>
              </a:rPr>
              <a:t> </a:t>
            </a:r>
            <a:r>
              <a:rPr lang="en-US" altLang="ko-KR">
                <a:latin typeface="한컴 윤고딕 240"/>
                <a:ea typeface="한컴 윤고딕 240"/>
              </a:rPr>
              <a:t>QnA</a:t>
            </a:r>
            <a:endParaRPr lang="en-US" altLang="ko-KR"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검색어를 입력하면 해당 검색어가 포함된 글만 조회할 수 있다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 rot="5400000">
            <a:off x="5070512" y="33605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85494" y="3786696"/>
            <a:ext cx="5169027" cy="2871681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910" y="1623302"/>
            <a:ext cx="9744075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글에 좋아요버튼을 누르면 좋아요 개수가 올라간다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 rot="5400000">
            <a:off x="5131310" y="3938079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9676" y="1528090"/>
            <a:ext cx="10267195" cy="2243773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312" y="4434743"/>
            <a:ext cx="10246992" cy="2288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커뮤니티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MY HEART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버튼을 클릭하면 자신이 좋아요를 클릭한 글만 조회할 수 있다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 rot="21525220">
            <a:off x="5573589" y="3434616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122" y="2195818"/>
            <a:ext cx="5169027" cy="2871681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7595" y="2234828"/>
            <a:ext cx="5771410" cy="2909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QnA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메뉴탭에서 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QnA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를 클릭하면 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QnA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페이지로 이동한다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 rot="21525220">
            <a:off x="4357631" y="3434616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049" y="1745200"/>
            <a:ext cx="3228975" cy="4867275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81033" y="1786922"/>
            <a:ext cx="6309391" cy="4000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QnA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QnA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를 작성할 수 있다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 rot="21525220">
            <a:off x="6455158" y="3289957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8246" y="2020403"/>
            <a:ext cx="5517754" cy="3823455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10439" y="2711425"/>
            <a:ext cx="4518785" cy="143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10853506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QnA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QnA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를 작성 후 자신의 작성내용을 확인 할 수 있다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267" y="1747121"/>
            <a:ext cx="5031430" cy="1493479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94607" y="3043947"/>
            <a:ext cx="6407541" cy="3595181"/>
          </a:xfrm>
          <a:prstGeom prst="rect">
            <a:avLst/>
          </a:prstGeom>
        </p:spPr>
      </p:pic>
      <p:sp>
        <p:nvSpPr>
          <p:cNvPr id="46" name=""/>
          <p:cNvSpPr/>
          <p:nvPr/>
        </p:nvSpPr>
        <p:spPr>
          <a:xfrm rot="5400000">
            <a:off x="6073263" y="2100225"/>
            <a:ext cx="615629" cy="5701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badad">
              <a:alpha val="57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3" y="321733"/>
            <a:ext cx="8178800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30"/>
                <a:ea typeface="한컴 윤고딕 230"/>
                <a:cs typeface="Microsoft GothicNeo"/>
              </a:rPr>
              <a:t>화면 이름 </a:t>
            </a:r>
            <a:r>
              <a:rPr lang="en-US" altLang="ko-KR" sz="2400">
                <a:latin typeface="한컴 윤고딕 230"/>
                <a:ea typeface="한컴 윤고딕 230"/>
                <a:cs typeface="Microsoft GothicNeo"/>
              </a:rPr>
              <a:t>: </a:t>
            </a:r>
            <a:r>
              <a:rPr lang="ko-KR" altLang="en-US" sz="2400">
                <a:latin typeface="한컴 윤고딕 230"/>
                <a:ea typeface="한컴 윤고딕 230"/>
                <a:cs typeface="Microsoft GothicNeo"/>
              </a:rPr>
              <a:t>메인 페이지</a:t>
            </a:r>
            <a:endParaRPr lang="ko-KR" altLang="en-US" sz="2400">
              <a:latin typeface="한컴 윤고딕 230"/>
              <a:ea typeface="한컴 윤고딕 23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30"/>
              <a:ea typeface="한컴 윤고딕 23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30"/>
                <a:ea typeface="한컴 윤고딕 230"/>
                <a:cs typeface="Microsoft GothicNeo"/>
              </a:rPr>
              <a:t>설명 </a:t>
            </a:r>
            <a:r>
              <a:rPr lang="en-US" altLang="ko-KR" sz="2400">
                <a:latin typeface="한컴 윤고딕 230"/>
                <a:ea typeface="한컴 윤고딕 230"/>
                <a:cs typeface="Microsoft GothicNeo"/>
              </a:rPr>
              <a:t>: </a:t>
            </a:r>
            <a:r>
              <a:rPr lang="ko-KR" altLang="en-US" sz="2400">
                <a:latin typeface="한컴 윤고딕 230"/>
                <a:ea typeface="한컴 윤고딕 230"/>
                <a:cs typeface="Microsoft GothicNeo"/>
              </a:rPr>
              <a:t>초기 접속 화면</a:t>
            </a:r>
            <a:endParaRPr lang="ko-KR" altLang="en-US" sz="2400">
              <a:latin typeface="한컴 윤고딕 230"/>
              <a:ea typeface="한컴 윤고딕 230"/>
              <a:cs typeface="Microsoft GothicNeo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91103"/>
            <a:ext cx="5587927" cy="2800117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5668390" cy="2799860"/>
          </a:xfrm>
          <a:prstGeom prst="rect">
            <a:avLst/>
          </a:prstGeom>
        </p:spPr>
      </p:pic>
      <p:graphicFrame>
        <p:nvGraphicFramePr>
          <p:cNvPr id="25" name=""/>
          <p:cNvGraphicFramePr>
            <a:graphicFrameLocks noGrp="1"/>
          </p:cNvGraphicFramePr>
          <p:nvPr/>
        </p:nvGraphicFramePr>
        <p:xfrm>
          <a:off x="329659" y="2019490"/>
          <a:ext cx="5361696" cy="4228855"/>
        </p:xfrm>
        <a:graphic>
          <a:graphicData uri="http://schemas.openxmlformats.org/drawingml/2006/table">
            <a:tbl>
              <a:tblPr firstRow="1" bandRow="1">
                <a:tableStyleId>{65BD628B-B912-4737-B26B-3470B51DB470}</a:tableStyleId>
              </a:tblPr>
              <a:tblGrid>
                <a:gridCol w="493378"/>
                <a:gridCol w="4868317"/>
              </a:tblGrid>
              <a:tr h="451903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메인화면</a:t>
                      </a:r>
                      <a:endParaRPr lang="ko-KR" altLang="en-US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35057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1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메인메뉴</a:t>
                      </a: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(HOME, </a:t>
                      </a: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공지사항</a:t>
                      </a: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,</a:t>
                      </a: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 로그인</a:t>
                      </a: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,</a:t>
                      </a: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 회원가입</a:t>
                      </a: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)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  <a:tr h="39110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2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주문하기</a:t>
                      </a:r>
                      <a:endParaRPr lang="ko-KR" altLang="en-US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  <a:tr h="40838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3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주문현황</a:t>
                      </a:r>
                      <a:endParaRPr lang="ko-KR" altLang="en-US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  <a:tr h="39110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4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내주문조회</a:t>
                      </a:r>
                      <a:endParaRPr lang="ko-KR" altLang="en-US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  <a:tr h="33030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5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총 주문 조회</a:t>
                      </a: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(</a:t>
                      </a: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관리자</a:t>
                      </a: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)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  <a:tr h="3607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6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학생조회</a:t>
                      </a:r>
                      <a:endParaRPr lang="ko-KR" altLang="en-US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7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커뮤니티</a:t>
                      </a:r>
                      <a:endParaRPr lang="ko-KR" altLang="en-US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8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QnA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9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업체조회</a:t>
                      </a:r>
                      <a:endParaRPr lang="ko-KR" altLang="en-US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한컴 윤고딕 230"/>
                          <a:ea typeface="한컴 윤고딕 230"/>
                        </a:rPr>
                        <a:t>10</a:t>
                      </a:r>
                      <a:endParaRPr lang="en-US" altLang="ko-KR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한컴 윤고딕 230"/>
                          <a:ea typeface="한컴 윤고딕 230"/>
                        </a:rPr>
                        <a:t>호실관리</a:t>
                      </a:r>
                      <a:endParaRPr lang="ko-KR" altLang="en-US">
                        <a:latin typeface="한컴 윤고딕 230"/>
                        <a:ea typeface="한컴 윤고딕 230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8421591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메인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메인에서 공지사항 조회 후 공지사항 상세페이지로 이동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5828864" y="379164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2213" y="2407565"/>
            <a:ext cx="5355404" cy="2683599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0703" y="1834069"/>
            <a:ext cx="4794822" cy="3719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8421591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로그인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메인 우측상단 로그인 클릭하면 로그인페이지로 이동한다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3984661" y="3289958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91" y="2684226"/>
            <a:ext cx="3048608" cy="1489548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8093" y="2282149"/>
            <a:ext cx="6667019" cy="2506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9921272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회원가입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메인 우측상단 회원가입 클릭하면 회원가입페이지로 이동한다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3984661" y="34290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0322" y="2805821"/>
            <a:ext cx="3048608" cy="1489548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5313" y="1702340"/>
            <a:ext cx="6504334" cy="4821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9921272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주문하기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메뉴탭에서 주문하기 클릭하면 주문하기 페이지로 이동한다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3984661" y="3429000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049" y="1745200"/>
            <a:ext cx="3228975" cy="486727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8086" y="1998932"/>
            <a:ext cx="7250349" cy="37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9921272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주문하기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주문이 들어오면 자신이 속한 반의 주문내역을 확인할 수 있다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1011" y="1613879"/>
            <a:ext cx="4392481" cy="2295349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636" y="4253621"/>
            <a:ext cx="10048875" cy="2343150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 rot="5400000">
            <a:off x="6697809" y="2836106"/>
            <a:ext cx="615629" cy="5701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badad">
              <a:alpha val="57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132" y="321733"/>
            <a:ext cx="9921272" cy="118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화면 이름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결제 페이지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endParaRPr lang="en-US" altLang="ko-KR" sz="2400">
              <a:latin typeface="한컴 윤고딕 240"/>
              <a:ea typeface="한컴 윤고딕 240"/>
              <a:cs typeface="Microsoft GothicNeo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설명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: 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반장이 주문하기클릭하면 카카오페이 결제화면으로 이동한다</a:t>
            </a:r>
            <a:r>
              <a:rPr lang="en-US" altLang="ko-KR" sz="2400">
                <a:latin typeface="한컴 윤고딕 240"/>
                <a:ea typeface="한컴 윤고딕 240"/>
                <a:cs typeface="Microsoft GothicNeo"/>
              </a:rPr>
              <a:t>.</a:t>
            </a:r>
            <a:r>
              <a:rPr lang="ko-KR" altLang="en-US" sz="2400">
                <a:latin typeface="한컴 윤고딕 240"/>
                <a:ea typeface="한컴 윤고딕 240"/>
                <a:cs typeface="Microsoft GothicNeo"/>
              </a:rPr>
              <a:t> </a:t>
            </a:r>
            <a:endParaRPr lang="ko-KR" altLang="en-US" sz="2400">
              <a:latin typeface="한컴 윤고딕 240"/>
              <a:ea typeface="한컴 윤고딕 240"/>
              <a:cs typeface="Microsoft GothicNeo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4389980" y="3289958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r="14790"/>
          <a:stretch>
            <a:fillRect/>
          </a:stretch>
        </p:blipFill>
        <p:spPr>
          <a:xfrm>
            <a:off x="222836" y="2335808"/>
            <a:ext cx="3895587" cy="1937547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3479" y="2003084"/>
            <a:ext cx="2275593" cy="4047522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3626" y="1820249"/>
            <a:ext cx="2290498" cy="4074033"/>
          </a:xfrm>
          <a:prstGeom prst="rect">
            <a:avLst/>
          </a:prstGeom>
        </p:spPr>
      </p:pic>
      <p:sp>
        <p:nvSpPr>
          <p:cNvPr id="19" name="화살표: 오른쪽 3"/>
          <p:cNvSpPr/>
          <p:nvPr/>
        </p:nvSpPr>
        <p:spPr>
          <a:xfrm>
            <a:off x="8078790" y="3289958"/>
            <a:ext cx="519448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adad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20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Microsoft JhengHei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20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Microsoft JhengHei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794</ep:Words>
  <ep:PresentationFormat>와이드스크린</ep:PresentationFormat>
  <ep:Paragraphs>140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소포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2021-02-02T05:02:59.000</dcterms:created>
  <dc:creator>Tonya Vega</dc:creator>
  <cp:lastModifiedBy>PC18</cp:lastModifiedBy>
  <dcterms:modified xsi:type="dcterms:W3CDTF">2021-04-21T06:08:37.240</dcterms:modified>
  <cp:revision>27</cp:revision>
  <dc:title>CCNEE 사용자 메뉴얼</dc:title>
  <cp:version>1000.0000.01</cp:version>
</cp:coreProperties>
</file>